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8" r:id="rId5"/>
    <p:sldId id="26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ch, Susanne" initials="BS" lastIdx="2" clrIdx="0">
    <p:extLst>
      <p:ext uri="{19B8F6BF-5375-455C-9EA6-DF929625EA0E}">
        <p15:presenceInfo xmlns:p15="http://schemas.microsoft.com/office/powerpoint/2012/main" userId="S-1-5-21-1957525259-1138119304-314601362-1225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66FF"/>
    <a:srgbClr val="660066"/>
    <a:srgbClr val="FFCCFF"/>
    <a:srgbClr val="FFFFFF"/>
    <a:srgbClr val="CD6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27:22.546"/>
    </inkml:context>
    <inkml:brush xml:id="br0">
      <inkml:brushProperty name="width" value="0.16667" units="cm"/>
      <inkml:brushProperty name="height" value="0.1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3704B6-1D24-42F3-9A40-A53480BA96DC}" emma:medium="tactile" emma:mode="ink">
          <msink:context xmlns:msink="http://schemas.microsoft.com/ink/2010/main" type="inkDrawing" rotatedBoundingBox="21467,11092 22599,11494 22455,11899 21324,11498" semanticType="callout" shapeName="Other">
            <msink:sourceLink direction="with" ref="{ECDD00E8-EACC-4FEA-AC7E-225F68AB9ED7}"/>
          </msink:context>
        </emma:interpretation>
      </emma:emma>
    </inkml:annotationXML>
    <inkml:trace contextRef="#ctx0" brushRef="#br0">0 279 0,'0'0'16,"0"0"-16,0 0 16,0 0-1,0 0-15,0 0 16,0 0-16,0 0 15,0 0 1,98-153-16,-43 118 16,0 7-16,-12 9 15,-8 3 1,-7 8-16,-9 0 16,-3 5-16,0-1 15,-1 4 1,1-4-16,0 4 15,7 0-15,9 0 16,-1 4 0,16 7-16,12 13 15,19 19 1,13 28-16,3 11 16,20 16-16,-1-4 15,-15-11 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28:10.674"/>
    </inkml:context>
    <inkml:brush xml:id="br0">
      <inkml:brushProperty name="width" value="0.16667" units="cm"/>
      <inkml:brushProperty name="height" value="0.16667" units="cm"/>
      <inkml:brushProperty name="color" value="#FFFFFF"/>
      <inkml:brushProperty name="fitToCurve" value="1"/>
    </inkml:brush>
  </inkml:definitions>
  <inkml:trace contextRef="#ctx0" brushRef="#br0">769 290 0,'0'0'0,"0"0"16,0 0-16,-149-51 15,59 16 1,-12-8-16,0-4 16,12 8-16,-36-1 15,16 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31:18.048"/>
    </inkml:context>
    <inkml:brush xml:id="br0">
      <inkml:brushProperty name="width" value="0.11667" units="cm"/>
      <inkml:brushProperty name="height" value="0.11667" units="cm"/>
      <inkml:brushProperty name="color" value="#FFFFFF"/>
      <inkml:brushProperty name="fitToCurve" value="1"/>
    </inkml:brush>
  </inkml:definitions>
  <inkml:trace contextRef="#ctx0" brushRef="#br0">0 0 0</inkml:trace>
  <inkml:trace contextRef="#ctx0" brushRef="#br0" timeOffset="60769.44">-24-415 0,'0'0'0,"0"0"15,0 0-15,0 0 16,118-110 0,-102 98-16,-5 0 15,-3 4-15,4-3 16,4-9-1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32:36.345"/>
    </inkml:context>
    <inkml:brush xml:id="br0">
      <inkml:brushProperty name="width" value="0.11667" units="cm"/>
      <inkml:brushProperty name="height" value="0.11667" units="cm"/>
      <inkml:brushProperty name="color" value="#FFFFFF"/>
      <inkml:brushProperty name="fitToCurve" value="1"/>
    </inkml:brush>
  </inkml:definitions>
  <inkml:trace contextRef="#ctx0" brushRef="#br0">0 0 0,'0'0'0,"0"0"15,0 0 1,0 0-16,0 0 15,0 0 1,0 0-16,0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27:22.546"/>
    </inkml:context>
    <inkml:brush xml:id="br0">
      <inkml:brushProperty name="width" value="0.16667" units="cm"/>
      <inkml:brushProperty name="height" value="0.16667" units="cm"/>
      <inkml:brushProperty name="color" value="#FFFFFF"/>
      <inkml:brushProperty name="fitToCurve" value="1"/>
    </inkml:brush>
  </inkml:definitions>
  <inkml:trace contextRef="#ctx0" brushRef="#br0">0 279 0,'0'0'16,"0"0"-16,0 0 16,0 0-1,0 0-15,0 0 16,0 0-16,0 0 15,0 0 1,98-153-16,-43 118 16,0 7-16,-12 9 15,-8 3 1,-7 8-16,-9 0 16,-3 5-16,0-1 15,-1 4 1,1-4-16,0 4 15,7 0-15,9 0 16,-1 4 0,16 7-16,12 13 15,19 19 1,13 28-16,3 11 16,20 16-16,-1-4 15,-15-11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28:10.674"/>
    </inkml:context>
    <inkml:brush xml:id="br0">
      <inkml:brushProperty name="width" value="0.16667" units="cm"/>
      <inkml:brushProperty name="height" value="0.16667" units="cm"/>
      <inkml:brushProperty name="color" value="#FFFFFF"/>
      <inkml:brushProperty name="fitToCurve" value="1"/>
    </inkml:brush>
  </inkml:definitions>
  <inkml:trace contextRef="#ctx0" brushRef="#br0">769 290 0,'0'0'0,"0"0"16,0 0-16,-149-51 15,59 16 1,-12-8-16,0-4 16,12 8-16,-36-1 15,16 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31:18.048"/>
    </inkml:context>
    <inkml:brush xml:id="br0">
      <inkml:brushProperty name="width" value="0.11667" units="cm"/>
      <inkml:brushProperty name="height" value="0.11667" units="cm"/>
      <inkml:brushProperty name="color" value="#FFFFFF"/>
      <inkml:brushProperty name="fitToCurve" value="1"/>
    </inkml:brush>
  </inkml:definitions>
  <inkml:trace contextRef="#ctx0" brushRef="#br0">0 0 0</inkml:trace>
  <inkml:trace contextRef="#ctx0" brushRef="#br0" timeOffset="60769.44">-24-415 0,'0'0'0,"0"0"15,0 0-15,0 0 16,118-110 0,-102 98-16,-5 0 15,-3 4-15,4-3 16,4-9-1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32:36.345"/>
    </inkml:context>
    <inkml:brush xml:id="br0">
      <inkml:brushProperty name="width" value="0.11667" units="cm"/>
      <inkml:brushProperty name="height" value="0.11667" units="cm"/>
      <inkml:brushProperty name="color" value="#FFFFFF"/>
      <inkml:brushProperty name="fitToCurve" value="1"/>
    </inkml:brush>
  </inkml:definitions>
  <inkml:trace contextRef="#ctx0" brushRef="#br0">0 0 0,'0'0'0,"0"0"15,0 0 1,0 0-16,0 0 15,0 0 1,0 0-16,0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27:22.546"/>
    </inkml:context>
    <inkml:brush xml:id="br0">
      <inkml:brushProperty name="width" value="0.16667" units="cm"/>
      <inkml:brushProperty name="height" value="0.16667" units="cm"/>
      <inkml:brushProperty name="color" value="#FFFFFF"/>
      <inkml:brushProperty name="fitToCurve" value="1"/>
    </inkml:brush>
  </inkml:definitions>
  <inkml:trace contextRef="#ctx0" brushRef="#br0">0 279 0,'0'0'16,"0"0"-16,0 0 16,0 0-1,0 0-15,0 0 16,0 0-16,0 0 15,0 0 1,98-153-16,-43 118 16,0 7-16,-12 9 15,-8 3 1,-7 8-16,-9 0 16,-3 5-16,0-1 15,-1 4 1,1-4-16,0 4 15,7 0-15,9 0 16,-1 4 0,16 7-16,12 13 15,19 19 1,13 28-16,3 11 16,20 16-16,-1-4 15,-15-11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28:10.674"/>
    </inkml:context>
    <inkml:brush xml:id="br0">
      <inkml:brushProperty name="width" value="0.16667" units="cm"/>
      <inkml:brushProperty name="height" value="0.16667" units="cm"/>
      <inkml:brushProperty name="color" value="#FFFFFF"/>
      <inkml:brushProperty name="fitToCurve" value="1"/>
    </inkml:brush>
  </inkml:definitions>
  <inkml:trace contextRef="#ctx0" brushRef="#br0">769 290 0,'0'0'0,"0"0"16,0 0-16,-149-51 15,59 16 1,-12-8-16,0-4 16,12 8-16,-36-1 15,16 5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31:18.048"/>
    </inkml:context>
    <inkml:brush xml:id="br0">
      <inkml:brushProperty name="width" value="0.11667" units="cm"/>
      <inkml:brushProperty name="height" value="0.11667" units="cm"/>
      <inkml:brushProperty name="color" value="#FFFFFF"/>
      <inkml:brushProperty name="fitToCurve" value="1"/>
    </inkml:brush>
  </inkml:definitions>
  <inkml:trace contextRef="#ctx0" brushRef="#br0">0 0 0</inkml:trace>
  <inkml:trace contextRef="#ctx0" brushRef="#br0" timeOffset="60769.44">-24-415 0,'0'0'0,"0"0"15,0 0-15,0 0 16,118-110 0,-102 98-16,-5 0 15,-3 4-15,4-3 16,4-9-1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28:10.674"/>
    </inkml:context>
    <inkml:brush xml:id="br0">
      <inkml:brushProperty name="width" value="0.16667" units="cm"/>
      <inkml:brushProperty name="height" value="0.1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BCAF2F-2011-4EB7-8E8C-45197290699F}" emma:medium="tactile" emma:mode="ink">
          <msink:context xmlns:msink="http://schemas.microsoft.com/ink/2010/main" type="writingRegion" rotatedBoundingBox="21755,13087 22524,13087 22524,13377 21755,13377"/>
        </emma:interpretation>
      </emma:emma>
    </inkml:annotationXML>
    <inkml:traceGroup>
      <inkml:annotationXML>
        <emma:emma xmlns:emma="http://www.w3.org/2003/04/emma" version="1.0">
          <emma:interpretation id="{9FB1BCD9-DB59-43A6-9DFB-C3D53CA863FA}" emma:medium="tactile" emma:mode="ink">
            <msink:context xmlns:msink="http://schemas.microsoft.com/ink/2010/main" type="paragraph" rotatedBoundingBox="21755,13087 22524,13087 22524,13377 21755,13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340BD7-59E5-433A-913B-139A329A5CC4}" emma:medium="tactile" emma:mode="ink">
              <msink:context xmlns:msink="http://schemas.microsoft.com/ink/2010/main" type="line" rotatedBoundingBox="21755,13087 22524,13087 22524,13377 21755,13377"/>
            </emma:interpretation>
          </emma:emma>
        </inkml:annotationXML>
        <inkml:traceGroup>
          <inkml:annotationXML>
            <emma:emma xmlns:emma="http://www.w3.org/2003/04/emma" version="1.0">
              <emma:interpretation id="{ECDD00E8-EACC-4FEA-AC7E-225F68AB9ED7}" emma:medium="tactile" emma:mode="ink">
                <msink:context xmlns:msink="http://schemas.microsoft.com/ink/2010/main" type="inkWord" rotatedBoundingBox="21755,13087 22524,13087 22524,13377 21755,13377">
                  <msink:destinationLink direction="with" ref="{9C3704B6-1D24-42F3-9A40-A53480BA96DC}"/>
                </msink:context>
              </emma:interpretation>
            </emma:emma>
          </inkml:annotationXML>
          <inkml:trace contextRef="#ctx0" brushRef="#br0">769 290 0,'0'0'0,"0"0"16,0 0-16,-149-51 15,59 16 1,-12-8-16,0-4 16,12 8-16,-36-1 15,16 5 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32:36.345"/>
    </inkml:context>
    <inkml:brush xml:id="br0">
      <inkml:brushProperty name="width" value="0.11667" units="cm"/>
      <inkml:brushProperty name="height" value="0.11667" units="cm"/>
      <inkml:brushProperty name="color" value="#FFFFFF"/>
      <inkml:brushProperty name="fitToCurve" value="1"/>
    </inkml:brush>
  </inkml:definitions>
  <inkml:trace contextRef="#ctx0" brushRef="#br0">0 0 0,'0'0'0,"0"0"15,0 0 1,0 0-16,0 0 15,0 0 1,0 0-16,0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31:18.048"/>
    </inkml:context>
    <inkml:brush xml:id="br0">
      <inkml:brushProperty name="width" value="0.11667" units="cm"/>
      <inkml:brushProperty name="height" value="0.11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F3A4D0-A08E-451C-A05D-78526652C0DE}" emma:medium="tactile" emma:mode="ink">
          <msink:context xmlns:msink="http://schemas.microsoft.com/ink/2010/main" type="writingRegion" rotatedBoundingBox="23860,14770 24041,14770 24041,15373 23860,15373"/>
        </emma:interpretation>
      </emma:emma>
    </inkml:annotationXML>
    <inkml:traceGroup>
      <inkml:annotationXML>
        <emma:emma xmlns:emma="http://www.w3.org/2003/04/emma" version="1.0">
          <emma:interpretation id="{6795BEBD-5ED7-41F2-8E3A-3618A91A5F42}" emma:medium="tactile" emma:mode="ink">
            <msink:context xmlns:msink="http://schemas.microsoft.com/ink/2010/main" type="paragraph" rotatedBoundingBox="23860,14770 24041,14770 24041,15373 23860,15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5D5344-59B7-4140-AE64-E6A372A28822}" emma:medium="tactile" emma:mode="ink">
              <msink:context xmlns:msink="http://schemas.microsoft.com/ink/2010/main" type="line" rotatedBoundingBox="23860,14770 24041,14770 24041,15373 23860,15373"/>
            </emma:interpretation>
          </emma:emma>
        </inkml:annotationXML>
        <inkml:traceGroup>
          <inkml:annotationXML>
            <emma:emma xmlns:emma="http://www.w3.org/2003/04/emma" version="1.0">
              <emma:interpretation id="{D83D7F4E-1821-41CC-8A18-B64536194E25}" emma:medium="tactile" emma:mode="ink">
                <msink:context xmlns:msink="http://schemas.microsoft.com/ink/2010/main" type="inkWord" rotatedBoundingBox="23884,15358 23899,15358 23899,15373 23884,153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</inkml:trace>
        </inkml:traceGroup>
        <inkml:traceGroup>
          <inkml:annotationXML>
            <emma:emma xmlns:emma="http://www.w3.org/2003/04/emma" version="1.0">
              <emma:interpretation id="{CE4B4187-CD24-4419-BF4D-A0D04261285C}" emma:medium="tactile" emma:mode="ink">
                <msink:context xmlns:msink="http://schemas.microsoft.com/ink/2010/main" type="inkWord" rotatedBoundingBox="23860,14770 24041,14770 24041,14943 23860,14943"/>
              </emma:interpretation>
              <emma:one-of disjunction-type="recognition" id="oneOf1"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\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60769.44">-24-415 0,'0'0'0,"0"0"15,0 0-15,0 0 16,118-110 0,-102 98-16,-5 0 15,-3 4-15,4-3 16,4-9-1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32:36.345"/>
    </inkml:context>
    <inkml:brush xml:id="br0">
      <inkml:brushProperty name="width" value="0.11667" units="cm"/>
      <inkml:brushProperty name="height" value="0.11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20B9A8F-60C2-47DE-8B00-82438D4C5570}" emma:medium="tactile" emma:mode="ink">
          <msink:context xmlns:msink="http://schemas.microsoft.com/ink/2010/main" type="writingRegion" rotatedBoundingBox="11764,14758 11779,14758 11779,14773 11764,14773"/>
        </emma:interpretation>
      </emma:emma>
    </inkml:annotationXML>
    <inkml:traceGroup>
      <inkml:annotationXML>
        <emma:emma xmlns:emma="http://www.w3.org/2003/04/emma" version="1.0">
          <emma:interpretation id="{94BA9A01-E494-4D63-8BB8-5684D0B765C0}" emma:medium="tactile" emma:mode="ink">
            <msink:context xmlns:msink="http://schemas.microsoft.com/ink/2010/main" type="paragraph" rotatedBoundingBox="11764,14758 11779,14758 11779,14773 11764,14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D15557-82B0-4F07-8BF6-3DB914B05ADE}" emma:medium="tactile" emma:mode="ink">
              <msink:context xmlns:msink="http://schemas.microsoft.com/ink/2010/main" type="line" rotatedBoundingBox="11764,14758 11779,14758 11779,14773 11764,14773"/>
            </emma:interpretation>
          </emma:emma>
        </inkml:annotationXML>
        <inkml:traceGroup>
          <inkml:annotationXML>
            <emma:emma xmlns:emma="http://www.w3.org/2003/04/emma" version="1.0">
              <emma:interpretation id="{D8CDB2E8-ED32-497A-99EA-D1AFF63576B9}" emma:medium="tactile" emma:mode="ink">
                <msink:context xmlns:msink="http://schemas.microsoft.com/ink/2010/main" type="inkWord" rotatedBoundingBox="11764,14758 11779,14758 11779,14773 11764,1477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0,'0'0'0,"0"0"15,0 0 1,0 0-16,0 0 15,0 0 1,0 0-16,0 0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27:22.546"/>
    </inkml:context>
    <inkml:brush xml:id="br0">
      <inkml:brushProperty name="width" value="0.16667" units="cm"/>
      <inkml:brushProperty name="height" value="0.16667" units="cm"/>
      <inkml:brushProperty name="color" value="#FFFFFF"/>
      <inkml:brushProperty name="fitToCurve" value="1"/>
    </inkml:brush>
  </inkml:definitions>
  <inkml:trace contextRef="#ctx0" brushRef="#br0">0 279 0,'0'0'16,"0"0"-16,0 0 16,0 0-1,0 0-15,0 0 16,0 0-16,0 0 15,0 0 1,98-153-16,-43 118 16,0 7-16,-12 9 15,-8 3 1,-7 8-16,-9 0 16,-3 5-16,0-1 15,-1 4 1,1-4-16,0 4 15,7 0-15,9 0 16,-1 4 0,16 7-16,12 13 15,19 19 1,13 28-16,3 11 16,20 16-16,-1-4 15,-15-11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28:10.674"/>
    </inkml:context>
    <inkml:brush xml:id="br0">
      <inkml:brushProperty name="width" value="0.16667" units="cm"/>
      <inkml:brushProperty name="height" value="0.16667" units="cm"/>
      <inkml:brushProperty name="color" value="#FFFFFF"/>
      <inkml:brushProperty name="fitToCurve" value="1"/>
    </inkml:brush>
  </inkml:definitions>
  <inkml:trace contextRef="#ctx0" brushRef="#br0">769 290 0,'0'0'0,"0"0"16,0 0-16,-149-51 15,59 16 1,-12-8-16,0-4 16,12 8-16,-36-1 15,16 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31:18.048"/>
    </inkml:context>
    <inkml:brush xml:id="br0">
      <inkml:brushProperty name="width" value="0.11667" units="cm"/>
      <inkml:brushProperty name="height" value="0.11667" units="cm"/>
      <inkml:brushProperty name="color" value="#FFFFFF"/>
      <inkml:brushProperty name="fitToCurve" value="1"/>
    </inkml:brush>
  </inkml:definitions>
  <inkml:trace contextRef="#ctx0" brushRef="#br0">0 0 0</inkml:trace>
  <inkml:trace contextRef="#ctx0" brushRef="#br0" timeOffset="60769.44">-24-415 0,'0'0'0,"0"0"15,0 0-15,0 0 16,118-110 0,-102 98-16,-5 0 15,-3 4-15,4-3 16,4-9-1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32:36.345"/>
    </inkml:context>
    <inkml:brush xml:id="br0">
      <inkml:brushProperty name="width" value="0.11667" units="cm"/>
      <inkml:brushProperty name="height" value="0.11667" units="cm"/>
      <inkml:brushProperty name="color" value="#FFFFFF"/>
      <inkml:brushProperty name="fitToCurve" value="1"/>
    </inkml:brush>
  </inkml:definitions>
  <inkml:trace contextRef="#ctx0" brushRef="#br0">0 0 0,'0'0'0,"0"0"15,0 0 1,0 0-16,0 0 15,0 0 1,0 0-16,0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76" units="cm"/>
          <inkml:channel name="Y" type="integer" max="731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6T16:27:22.546"/>
    </inkml:context>
    <inkml:brush xml:id="br0">
      <inkml:brushProperty name="width" value="0.16667" units="cm"/>
      <inkml:brushProperty name="height" value="0.16667" units="cm"/>
      <inkml:brushProperty name="color" value="#FFFFFF"/>
      <inkml:brushProperty name="fitToCurve" value="1"/>
    </inkml:brush>
  </inkml:definitions>
  <inkml:trace contextRef="#ctx0" brushRef="#br0">0 279 0,'0'0'16,"0"0"-16,0 0 16,0 0-1,0 0-15,0 0 16,0 0-16,0 0 15,0 0 1,98-153-16,-43 118 16,0 7-16,-12 9 15,-8 3 1,-7 8-16,-9 0 16,-3 5-16,0-1 15,-1 4 1,1-4-16,0 4 15,7 0-15,9 0 16,-1 4 0,16 7-16,12 13 15,19 19 1,13 28-16,3 11 16,20 16-16,-1-4 15,-15-11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9098-0627-4411-931B-F7BD30DED8D3}" type="datetimeFigureOut">
              <a:rPr lang="de-DE" smtClean="0"/>
              <a:t>29.01.23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DC66-04B4-4DAA-AAEE-5E89A55631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547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9098-0627-4411-931B-F7BD30DED8D3}" type="datetimeFigureOut">
              <a:rPr lang="de-DE" smtClean="0"/>
              <a:t>29.01.23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DC66-04B4-4DAA-AAEE-5E89A55631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12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9098-0627-4411-931B-F7BD30DED8D3}" type="datetimeFigureOut">
              <a:rPr lang="de-DE" smtClean="0"/>
              <a:t>29.01.23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DC66-04B4-4DAA-AAEE-5E89A55631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220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9098-0627-4411-931B-F7BD30DED8D3}" type="datetimeFigureOut">
              <a:rPr lang="de-DE" smtClean="0"/>
              <a:t>29.01.23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DC66-04B4-4DAA-AAEE-5E89A55631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50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9098-0627-4411-931B-F7BD30DED8D3}" type="datetimeFigureOut">
              <a:rPr lang="de-DE" smtClean="0"/>
              <a:t>29.01.23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DC66-04B4-4DAA-AAEE-5E89A55631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437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9098-0627-4411-931B-F7BD30DED8D3}" type="datetimeFigureOut">
              <a:rPr lang="de-DE" smtClean="0"/>
              <a:t>29.01.23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DC66-04B4-4DAA-AAEE-5E89A55631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939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9098-0627-4411-931B-F7BD30DED8D3}" type="datetimeFigureOut">
              <a:rPr lang="de-DE" smtClean="0"/>
              <a:t>29.01.23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DC66-04B4-4DAA-AAEE-5E89A55631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47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9098-0627-4411-931B-F7BD30DED8D3}" type="datetimeFigureOut">
              <a:rPr lang="de-DE" smtClean="0"/>
              <a:t>29.01.23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DC66-04B4-4DAA-AAEE-5E89A55631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55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9098-0627-4411-931B-F7BD30DED8D3}" type="datetimeFigureOut">
              <a:rPr lang="de-DE" smtClean="0"/>
              <a:t>29.01.23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DC66-04B4-4DAA-AAEE-5E89A55631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42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9098-0627-4411-931B-F7BD30DED8D3}" type="datetimeFigureOut">
              <a:rPr lang="de-DE" smtClean="0"/>
              <a:t>29.01.23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DC66-04B4-4DAA-AAEE-5E89A55631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11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9098-0627-4411-931B-F7BD30DED8D3}" type="datetimeFigureOut">
              <a:rPr lang="de-DE" smtClean="0"/>
              <a:t>29.01.23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DC66-04B4-4DAA-AAEE-5E89A55631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196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F9098-0627-4411-931B-F7BD30DED8D3}" type="datetimeFigureOut">
              <a:rPr lang="de-DE" smtClean="0"/>
              <a:t>29.01.23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DC66-04B4-4DAA-AAEE-5E89A55631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29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ustomXml" Target="../ink/ink2.xml"/><Relationship Id="rId11" Type="http://schemas.openxmlformats.org/officeDocument/2006/relationships/image" Target="../media/image5.emf"/><Relationship Id="rId5" Type="http://schemas.openxmlformats.org/officeDocument/2006/relationships/image" Target="../media/image1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6.xml"/><Relationship Id="rId12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customXml" Target="../ink/ink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customXml" Target="../ink/ink9.xml"/><Relationship Id="rId11" Type="http://schemas.openxmlformats.org/officeDocument/2006/relationships/image" Target="../media/image3.png"/><Relationship Id="rId5" Type="http://schemas.openxmlformats.org/officeDocument/2006/relationships/image" Target="../media/image6.emf"/><Relationship Id="rId10" Type="http://schemas.openxmlformats.org/officeDocument/2006/relationships/customXml" Target="../ink/ink11.xml"/><Relationship Id="rId4" Type="http://schemas.openxmlformats.org/officeDocument/2006/relationships/package" Target="../embeddings/Microsoft_Excel-Arbeitsblatt.xlsx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7.em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customXml" Target="../ink/ink14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12.svg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0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audio" Target="../media/media5.m4a"/><Relationship Id="rId16" Type="http://schemas.openxmlformats.org/officeDocument/2006/relationships/image" Target="../media/image15.png"/><Relationship Id="rId1" Type="http://schemas.microsoft.com/office/2007/relationships/media" Target="../media/media5.m4a"/><Relationship Id="rId6" Type="http://schemas.openxmlformats.org/officeDocument/2006/relationships/customXml" Target="../ink/ink18.xml"/><Relationship Id="rId11" Type="http://schemas.openxmlformats.org/officeDocument/2006/relationships/image" Target="../media/image100.png"/><Relationship Id="rId5" Type="http://schemas.openxmlformats.org/officeDocument/2006/relationships/image" Target="../media/image70.png"/><Relationship Id="rId15" Type="http://schemas.openxmlformats.org/officeDocument/2006/relationships/image" Target="../media/image14.sv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90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569626" y="2030675"/>
            <a:ext cx="11220137" cy="2100575"/>
          </a:xfrm>
          <a:prstGeom prst="rect">
            <a:avLst/>
          </a:prstGeom>
          <a:solidFill>
            <a:srgbClr val="660066">
              <a:alpha val="2000"/>
            </a:srgbClr>
          </a:solidFill>
          <a:ln w="317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/>
            <a:r>
              <a:rPr lang="de-DE" sz="11050" b="1" dirty="0">
                <a:solidFill>
                  <a:srgbClr val="660066"/>
                </a:solidFill>
              </a:rPr>
              <a:t>My</a:t>
            </a:r>
            <a:r>
              <a:rPr lang="de-DE" sz="11050" b="1" dirty="0">
                <a:solidFill>
                  <a:srgbClr val="FF66FF"/>
                </a:solidFill>
              </a:rPr>
              <a:t>Best</a:t>
            </a:r>
            <a:r>
              <a:rPr lang="de-DE" sz="11050" b="1" dirty="0">
                <a:solidFill>
                  <a:srgbClr val="CC0066"/>
                </a:solidFill>
              </a:rPr>
              <a:t>Workplace</a:t>
            </a:r>
          </a:p>
          <a:p>
            <a:pPr algn="ctr"/>
            <a:r>
              <a:rPr lang="de-DE" sz="2000" b="1" dirty="0">
                <a:solidFill>
                  <a:srgbClr val="660066"/>
                </a:solidFill>
              </a:rPr>
              <a:t>                                                                                  </a:t>
            </a:r>
            <a:endParaRPr lang="de-DE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/>
              <p14:cNvContentPartPr/>
              <p14:nvPr/>
            </p14:nvContentPartPr>
            <p14:xfrm>
              <a:off x="7676961" y="4039090"/>
              <a:ext cx="429480" cy="18432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47081" y="4009210"/>
                <a:ext cx="4892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Freihand 29"/>
              <p14:cNvContentPartPr/>
              <p14:nvPr/>
            </p14:nvContentPartPr>
            <p14:xfrm>
              <a:off x="7831833" y="4711570"/>
              <a:ext cx="277200" cy="10476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01953" y="4681690"/>
                <a:ext cx="336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Freihand 30"/>
              <p14:cNvContentPartPr/>
              <p14:nvPr/>
            </p14:nvContentPartPr>
            <p14:xfrm>
              <a:off x="8589685" y="5317450"/>
              <a:ext cx="65520" cy="21204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8805" y="5296570"/>
                <a:ext cx="107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Freihand 38"/>
              <p14:cNvContentPartPr/>
              <p14:nvPr/>
            </p14:nvContentPartPr>
            <p14:xfrm>
              <a:off x="4235125" y="5313130"/>
              <a:ext cx="360" cy="360"/>
            </p14:xfrm>
          </p:contentPart>
        </mc:Choice>
        <mc:Fallback xmlns="">
          <p:pic>
            <p:nvPicPr>
              <p:cNvPr id="39" name="Freihand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245" y="5292250"/>
                <a:ext cx="42120" cy="421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364ABA8B-883E-62DA-7B07-F1D982761CB4}"/>
              </a:ext>
            </a:extLst>
          </p:cNvPr>
          <p:cNvSpPr txBox="1"/>
          <p:nvPr/>
        </p:nvSpPr>
        <p:spPr>
          <a:xfrm>
            <a:off x="11141111" y="2206572"/>
            <a:ext cx="48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b="1" i="0" u="none" strike="noStrike" dirty="0">
                <a:solidFill>
                  <a:srgbClr val="CC0066"/>
                </a:solidFill>
                <a:effectLst/>
                <a:latin typeface="Helvetica Neue" panose="02000503000000020004" pitchFamily="2" charset="0"/>
              </a:rPr>
              <a:t>®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6B9F61-C4FD-E765-5700-1120D6B930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8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4"/>
    </mc:Choice>
    <mc:Fallback>
      <p:transition spd="slow" advTm="7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11ABEC3-9256-1AB7-22A5-769B6F289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8" y="2321018"/>
            <a:ext cx="6150562" cy="31024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/>
              <p14:cNvContentPartPr/>
              <p14:nvPr/>
            </p14:nvContentPartPr>
            <p14:xfrm>
              <a:off x="7676961" y="4039090"/>
              <a:ext cx="429480" cy="18432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47081" y="4009210"/>
                <a:ext cx="4892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Freihand 29"/>
              <p14:cNvContentPartPr/>
              <p14:nvPr/>
            </p14:nvContentPartPr>
            <p14:xfrm>
              <a:off x="7831833" y="4711570"/>
              <a:ext cx="277200" cy="10476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01953" y="4681690"/>
                <a:ext cx="336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Freihand 30"/>
              <p14:cNvContentPartPr/>
              <p14:nvPr/>
            </p14:nvContentPartPr>
            <p14:xfrm>
              <a:off x="8589685" y="5317450"/>
              <a:ext cx="65520" cy="21204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68805" y="5296570"/>
                <a:ext cx="107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Freihand 38"/>
              <p14:cNvContentPartPr/>
              <p14:nvPr/>
            </p14:nvContentPartPr>
            <p14:xfrm>
              <a:off x="4235125" y="5313130"/>
              <a:ext cx="360" cy="360"/>
            </p14:xfrm>
          </p:contentPart>
        </mc:Choice>
        <mc:Fallback xmlns="">
          <p:pic>
            <p:nvPicPr>
              <p:cNvPr id="39" name="Freihand 3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14245" y="5292250"/>
                <a:ext cx="42120" cy="421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364ABA8B-883E-62DA-7B07-F1D982761CB4}"/>
              </a:ext>
            </a:extLst>
          </p:cNvPr>
          <p:cNvSpPr txBox="1"/>
          <p:nvPr/>
        </p:nvSpPr>
        <p:spPr>
          <a:xfrm>
            <a:off x="11583438" y="627829"/>
            <a:ext cx="279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1" i="0" u="none" strike="noStrike" dirty="0">
                <a:solidFill>
                  <a:srgbClr val="CC0066"/>
                </a:solidFill>
                <a:effectLst/>
                <a:latin typeface="Helvetica Neue" panose="02000503000000020004" pitchFamily="2" charset="0"/>
              </a:rPr>
              <a:t>®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D0F420-219C-D10C-2C47-390CD7A77B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16" y="0"/>
            <a:ext cx="6602277" cy="660227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455288" y="581663"/>
            <a:ext cx="3268083" cy="584775"/>
          </a:xfrm>
          <a:prstGeom prst="rect">
            <a:avLst/>
          </a:prstGeom>
          <a:solidFill>
            <a:srgbClr val="660066">
              <a:alpha val="2000"/>
            </a:srgbClr>
          </a:solidFill>
          <a:ln w="317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/>
            <a:r>
              <a:rPr lang="de-DE" sz="3200" b="1" dirty="0">
                <a:solidFill>
                  <a:srgbClr val="660066"/>
                </a:solidFill>
              </a:rPr>
              <a:t>My</a:t>
            </a:r>
            <a:r>
              <a:rPr lang="de-DE" sz="3200" b="1" dirty="0">
                <a:solidFill>
                  <a:srgbClr val="FF66FF"/>
                </a:solidFill>
              </a:rPr>
              <a:t>Best</a:t>
            </a:r>
            <a:r>
              <a:rPr lang="de-DE" sz="3200" b="1" dirty="0">
                <a:solidFill>
                  <a:srgbClr val="CC0066"/>
                </a:solidFill>
              </a:rPr>
              <a:t>Workplace</a:t>
            </a:r>
            <a:r>
              <a:rPr lang="de-DE" sz="3200" b="1" dirty="0">
                <a:solidFill>
                  <a:srgbClr val="660066"/>
                </a:solidFill>
              </a:rPr>
              <a:t>                                                                                </a:t>
            </a:r>
            <a:endParaRPr lang="de-DE" sz="3200" dirty="0">
              <a:solidFill>
                <a:srgbClr val="660066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559DE8-8612-767E-1323-45B5480271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5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48"/>
    </mc:Choice>
    <mc:Fallback>
      <p:transition spd="slow" advTm="78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BB92D1DA-9577-2497-CF34-A223AECC9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99829"/>
              </p:ext>
            </p:extLst>
          </p:nvPr>
        </p:nvGraphicFramePr>
        <p:xfrm>
          <a:off x="650875" y="1169988"/>
          <a:ext cx="11561763" cy="545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4" imgW="53644800" imgH="25336500" progId="Excel.Sheet.12">
                  <p:embed/>
                </p:oleObj>
              </mc:Choice>
              <mc:Fallback>
                <p:oleObj name="Arbeitsblatt" r:id="rId4" imgW="53644800" imgH="25336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875" y="1169988"/>
                        <a:ext cx="11561763" cy="545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8455288" y="581663"/>
            <a:ext cx="3268083" cy="584775"/>
          </a:xfrm>
          <a:prstGeom prst="rect">
            <a:avLst/>
          </a:prstGeom>
          <a:solidFill>
            <a:srgbClr val="660066">
              <a:alpha val="2000"/>
            </a:srgbClr>
          </a:solidFill>
          <a:ln w="317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/>
            <a:r>
              <a:rPr lang="de-DE" sz="3200" b="1" dirty="0">
                <a:solidFill>
                  <a:srgbClr val="660066"/>
                </a:solidFill>
              </a:rPr>
              <a:t>My</a:t>
            </a:r>
            <a:r>
              <a:rPr lang="de-DE" sz="3200" b="1" dirty="0">
                <a:solidFill>
                  <a:srgbClr val="FF66FF"/>
                </a:solidFill>
              </a:rPr>
              <a:t>Best</a:t>
            </a:r>
            <a:r>
              <a:rPr lang="de-DE" sz="3200" b="1" dirty="0">
                <a:solidFill>
                  <a:srgbClr val="CC0066"/>
                </a:solidFill>
              </a:rPr>
              <a:t>Workplace</a:t>
            </a:r>
            <a:r>
              <a:rPr lang="de-DE" sz="3200" b="1" dirty="0">
                <a:solidFill>
                  <a:srgbClr val="660066"/>
                </a:solidFill>
              </a:rPr>
              <a:t>                                                                                </a:t>
            </a:r>
            <a:endParaRPr lang="de-DE" sz="3200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/>
              <p14:cNvContentPartPr/>
              <p14:nvPr/>
            </p14:nvContentPartPr>
            <p14:xfrm>
              <a:off x="7676961" y="4039090"/>
              <a:ext cx="429480" cy="18432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47081" y="4009210"/>
                <a:ext cx="4892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Freihand 29"/>
              <p14:cNvContentPartPr/>
              <p14:nvPr/>
            </p14:nvContentPartPr>
            <p14:xfrm>
              <a:off x="7831833" y="4711570"/>
              <a:ext cx="277200" cy="10476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1953" y="4681690"/>
                <a:ext cx="336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Freihand 30"/>
              <p14:cNvContentPartPr/>
              <p14:nvPr/>
            </p14:nvContentPartPr>
            <p14:xfrm>
              <a:off x="8589685" y="5317450"/>
              <a:ext cx="65520" cy="21204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68805" y="5296570"/>
                <a:ext cx="107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Freihand 38"/>
              <p14:cNvContentPartPr/>
              <p14:nvPr/>
            </p14:nvContentPartPr>
            <p14:xfrm>
              <a:off x="4235125" y="5313130"/>
              <a:ext cx="360" cy="360"/>
            </p14:xfrm>
          </p:contentPart>
        </mc:Choice>
        <mc:Fallback xmlns="">
          <p:pic>
            <p:nvPicPr>
              <p:cNvPr id="39" name="Freihand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14245" y="5292250"/>
                <a:ext cx="42120" cy="421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364ABA8B-883E-62DA-7B07-F1D982761CB4}"/>
              </a:ext>
            </a:extLst>
          </p:cNvPr>
          <p:cNvSpPr txBox="1"/>
          <p:nvPr/>
        </p:nvSpPr>
        <p:spPr>
          <a:xfrm>
            <a:off x="11583438" y="627829"/>
            <a:ext cx="279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1" i="0" u="none" strike="noStrike" dirty="0">
                <a:solidFill>
                  <a:srgbClr val="CC0066"/>
                </a:solidFill>
                <a:effectLst/>
                <a:latin typeface="Helvetica Neue" panose="02000503000000020004" pitchFamily="2" charset="0"/>
              </a:rPr>
              <a:t>®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7EA6916-60B6-8AF3-02B2-1A594B9BC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5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09"/>
    </mc:Choice>
    <mc:Fallback>
      <p:transition spd="slow" advTm="32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8455288" y="581663"/>
            <a:ext cx="3268083" cy="584775"/>
          </a:xfrm>
          <a:prstGeom prst="rect">
            <a:avLst/>
          </a:prstGeom>
          <a:solidFill>
            <a:srgbClr val="660066">
              <a:alpha val="2000"/>
            </a:srgbClr>
          </a:solidFill>
          <a:ln w="317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/>
            <a:r>
              <a:rPr lang="de-DE" sz="3200" b="1" dirty="0">
                <a:solidFill>
                  <a:srgbClr val="660066"/>
                </a:solidFill>
              </a:rPr>
              <a:t>My</a:t>
            </a:r>
            <a:r>
              <a:rPr lang="de-DE" sz="3200" b="1" dirty="0">
                <a:solidFill>
                  <a:srgbClr val="FF66FF"/>
                </a:solidFill>
              </a:rPr>
              <a:t>Best</a:t>
            </a:r>
            <a:r>
              <a:rPr lang="de-DE" sz="3200" b="1" dirty="0">
                <a:solidFill>
                  <a:srgbClr val="CC0066"/>
                </a:solidFill>
              </a:rPr>
              <a:t>Workplace</a:t>
            </a:r>
            <a:r>
              <a:rPr lang="de-DE" sz="3200" b="1" dirty="0">
                <a:solidFill>
                  <a:srgbClr val="660066"/>
                </a:solidFill>
              </a:rPr>
              <a:t>                                                                                </a:t>
            </a:r>
            <a:endParaRPr lang="de-DE" sz="3200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/>
              <p14:cNvContentPartPr/>
              <p14:nvPr/>
            </p14:nvContentPartPr>
            <p14:xfrm>
              <a:off x="7676961" y="4039090"/>
              <a:ext cx="429480" cy="18432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47081" y="4009210"/>
                <a:ext cx="4892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Freihand 29"/>
              <p14:cNvContentPartPr/>
              <p14:nvPr/>
            </p14:nvContentPartPr>
            <p14:xfrm>
              <a:off x="7831833" y="4711570"/>
              <a:ext cx="277200" cy="10476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01953" y="4681690"/>
                <a:ext cx="336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Freihand 30"/>
              <p14:cNvContentPartPr/>
              <p14:nvPr/>
            </p14:nvContentPartPr>
            <p14:xfrm>
              <a:off x="8589685" y="5317450"/>
              <a:ext cx="65520" cy="21204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8805" y="5296570"/>
                <a:ext cx="107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Freihand 38"/>
              <p14:cNvContentPartPr/>
              <p14:nvPr/>
            </p14:nvContentPartPr>
            <p14:xfrm>
              <a:off x="4235125" y="5313130"/>
              <a:ext cx="360" cy="360"/>
            </p14:xfrm>
          </p:contentPart>
        </mc:Choice>
        <mc:Fallback xmlns="">
          <p:pic>
            <p:nvPicPr>
              <p:cNvPr id="39" name="Freihand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245" y="5292250"/>
                <a:ext cx="42120" cy="421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364ABA8B-883E-62DA-7B07-F1D982761CB4}"/>
              </a:ext>
            </a:extLst>
          </p:cNvPr>
          <p:cNvSpPr txBox="1"/>
          <p:nvPr/>
        </p:nvSpPr>
        <p:spPr>
          <a:xfrm>
            <a:off x="11583438" y="627829"/>
            <a:ext cx="279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1" i="0" u="none" strike="noStrike" dirty="0">
                <a:solidFill>
                  <a:srgbClr val="CC0066"/>
                </a:solidFill>
                <a:effectLst/>
                <a:latin typeface="Helvetica Neue" panose="02000503000000020004" pitchFamily="2" charset="0"/>
              </a:rPr>
              <a:t>®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F1B8BB-4397-EF38-2FC1-D53487A760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3921" y="1166437"/>
            <a:ext cx="9615408" cy="5380049"/>
          </a:xfrm>
          <a:prstGeom prst="rect">
            <a:avLst/>
          </a:prstGeom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061769-FD91-D822-7ED2-6CA1DE16FD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3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62"/>
    </mc:Choice>
    <mc:Fallback>
      <p:transition spd="slow" advTm="86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/>
              <p14:cNvContentPartPr/>
              <p14:nvPr/>
            </p14:nvContentPartPr>
            <p14:xfrm>
              <a:off x="7676961" y="4039090"/>
              <a:ext cx="429480" cy="18432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47081" y="4009210"/>
                <a:ext cx="4892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Freihand 29"/>
              <p14:cNvContentPartPr/>
              <p14:nvPr/>
            </p14:nvContentPartPr>
            <p14:xfrm>
              <a:off x="7831833" y="4711570"/>
              <a:ext cx="277200" cy="10476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01953" y="4681690"/>
                <a:ext cx="336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Freihand 30"/>
              <p14:cNvContentPartPr/>
              <p14:nvPr/>
            </p14:nvContentPartPr>
            <p14:xfrm>
              <a:off x="8589685" y="5317450"/>
              <a:ext cx="65520" cy="21204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8805" y="5296570"/>
                <a:ext cx="107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Freihand 38"/>
              <p14:cNvContentPartPr/>
              <p14:nvPr/>
            </p14:nvContentPartPr>
            <p14:xfrm>
              <a:off x="4235125" y="5313130"/>
              <a:ext cx="360" cy="360"/>
            </p14:xfrm>
          </p:contentPart>
        </mc:Choice>
        <mc:Fallback xmlns="">
          <p:pic>
            <p:nvPicPr>
              <p:cNvPr id="39" name="Freihand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245" y="5292250"/>
                <a:ext cx="42120" cy="421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364ABA8B-883E-62DA-7B07-F1D982761CB4}"/>
              </a:ext>
            </a:extLst>
          </p:cNvPr>
          <p:cNvSpPr txBox="1"/>
          <p:nvPr/>
        </p:nvSpPr>
        <p:spPr>
          <a:xfrm>
            <a:off x="11583438" y="627829"/>
            <a:ext cx="279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1" i="0" u="none" strike="noStrike" dirty="0">
                <a:solidFill>
                  <a:srgbClr val="CC0066"/>
                </a:solidFill>
                <a:effectLst/>
                <a:latin typeface="Helvetica Neue" panose="02000503000000020004" pitchFamily="2" charset="0"/>
              </a:rPr>
              <a:t>®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455288" y="581663"/>
            <a:ext cx="3268083" cy="584775"/>
          </a:xfrm>
          <a:prstGeom prst="rect">
            <a:avLst/>
          </a:prstGeom>
          <a:solidFill>
            <a:srgbClr val="660066">
              <a:alpha val="2000"/>
            </a:srgbClr>
          </a:solidFill>
          <a:ln w="317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/>
            <a:r>
              <a:rPr lang="de-DE" sz="3200" b="1" dirty="0">
                <a:solidFill>
                  <a:srgbClr val="660066"/>
                </a:solidFill>
              </a:rPr>
              <a:t>My</a:t>
            </a:r>
            <a:r>
              <a:rPr lang="de-DE" sz="3200" b="1" dirty="0">
                <a:solidFill>
                  <a:srgbClr val="FF66FF"/>
                </a:solidFill>
              </a:rPr>
              <a:t>Best</a:t>
            </a:r>
            <a:r>
              <a:rPr lang="de-DE" sz="3200" b="1" dirty="0">
                <a:solidFill>
                  <a:srgbClr val="CC0066"/>
                </a:solidFill>
              </a:rPr>
              <a:t>Workplace</a:t>
            </a:r>
            <a:r>
              <a:rPr lang="de-DE" sz="3200" b="1" dirty="0">
                <a:solidFill>
                  <a:srgbClr val="660066"/>
                </a:solidFill>
              </a:rPr>
              <a:t>                                                                                </a:t>
            </a:r>
            <a:endParaRPr lang="de-DE" sz="3200" dirty="0">
              <a:solidFill>
                <a:srgbClr val="660066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97E4F7C-4BD5-7A50-08B9-97879CA01D31}"/>
              </a:ext>
            </a:extLst>
          </p:cNvPr>
          <p:cNvSpPr txBox="1"/>
          <p:nvPr/>
        </p:nvSpPr>
        <p:spPr>
          <a:xfrm>
            <a:off x="2629545" y="2022960"/>
            <a:ext cx="95624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ausdrucksstarke Wertschätzung</a:t>
            </a:r>
          </a:p>
          <a:p>
            <a:endParaRPr lang="de-DE" sz="4000" dirty="0"/>
          </a:p>
          <a:p>
            <a:r>
              <a:rPr lang="de-DE" sz="4000" dirty="0"/>
              <a:t>gezielte Entwicklung</a:t>
            </a:r>
          </a:p>
          <a:p>
            <a:endParaRPr lang="de-DE" sz="4000" dirty="0"/>
          </a:p>
          <a:p>
            <a:r>
              <a:rPr lang="de-DE" sz="4000" dirty="0"/>
              <a:t>langfristige Bindung</a:t>
            </a:r>
          </a:p>
        </p:txBody>
      </p:sp>
      <p:pic>
        <p:nvPicPr>
          <p:cNvPr id="21" name="Grafik 20" descr="Lachendes Gesicht mit einfarbiger Füllung">
            <a:extLst>
              <a:ext uri="{FF2B5EF4-FFF2-40B4-BE49-F238E27FC236}">
                <a16:creationId xmlns:a16="http://schemas.microsoft.com/office/drawing/2014/main" id="{C7B2AF8D-6036-18ED-D7F8-1BB54FFBAE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8790" y="2234114"/>
            <a:ext cx="450311" cy="450311"/>
          </a:xfrm>
          <a:prstGeom prst="rect">
            <a:avLst/>
          </a:prstGeom>
        </p:spPr>
      </p:pic>
      <p:pic>
        <p:nvPicPr>
          <p:cNvPr id="22" name="Grafik 21" descr="Lachendes Gesicht mit einfarbiger Füllung">
            <a:extLst>
              <a:ext uri="{FF2B5EF4-FFF2-40B4-BE49-F238E27FC236}">
                <a16:creationId xmlns:a16="http://schemas.microsoft.com/office/drawing/2014/main" id="{7FC34F52-00AB-EEAB-B8BA-6E0F6C717C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96358" y="3356637"/>
            <a:ext cx="502743" cy="502743"/>
          </a:xfrm>
          <a:prstGeom prst="rect">
            <a:avLst/>
          </a:prstGeom>
        </p:spPr>
      </p:pic>
      <p:pic>
        <p:nvPicPr>
          <p:cNvPr id="23" name="Grafik 22" descr="Lachendes Gesicht mit einfarbiger Füllung">
            <a:extLst>
              <a:ext uri="{FF2B5EF4-FFF2-40B4-BE49-F238E27FC236}">
                <a16:creationId xmlns:a16="http://schemas.microsoft.com/office/drawing/2014/main" id="{76993E47-053E-6D13-31F2-D758ACA098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03595" y="4531592"/>
            <a:ext cx="560728" cy="56072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F97C15-AB63-B2CD-1941-D0BA5355A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3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97"/>
    </mc:Choice>
    <mc:Fallback>
      <p:transition spd="slow" advTm="83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Macintosh PowerPoint</Application>
  <PresentationFormat>Breitbild</PresentationFormat>
  <Paragraphs>16</Paragraphs>
  <Slides>5</Slides>
  <Notes>0</Notes>
  <HiddenSlides>0</HiddenSlides>
  <MMClips>5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Office</vt:lpstr>
      <vt:lpstr>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NetCologne Gesellschaft für Telekommunikation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Bach, Susanne</dc:creator>
  <cp:lastModifiedBy>Microsoft Office User</cp:lastModifiedBy>
  <cp:revision>31</cp:revision>
  <dcterms:created xsi:type="dcterms:W3CDTF">2021-12-03T12:08:44Z</dcterms:created>
  <dcterms:modified xsi:type="dcterms:W3CDTF">2023-01-29T15:34:33Z</dcterms:modified>
</cp:coreProperties>
</file>